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6" r:id="rId2"/>
    <p:sldId id="325" r:id="rId3"/>
    <p:sldId id="265" r:id="rId4"/>
    <p:sldId id="258" r:id="rId5"/>
    <p:sldId id="259" r:id="rId6"/>
    <p:sldId id="260" r:id="rId7"/>
    <p:sldId id="267" r:id="rId8"/>
    <p:sldId id="262" r:id="rId9"/>
    <p:sldId id="322" r:id="rId10"/>
    <p:sldId id="268" r:id="rId11"/>
    <p:sldId id="270" r:id="rId12"/>
    <p:sldId id="272" r:id="rId13"/>
    <p:sldId id="319" r:id="rId14"/>
    <p:sldId id="320" r:id="rId15"/>
    <p:sldId id="324" r:id="rId16"/>
    <p:sldId id="271" r:id="rId17"/>
    <p:sldId id="264" r:id="rId18"/>
    <p:sldId id="266" r:id="rId19"/>
    <p:sldId id="274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302" r:id="rId35"/>
    <p:sldId id="303" r:id="rId36"/>
    <p:sldId id="31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07" autoAdjust="0"/>
  </p:normalViewPr>
  <p:slideViewPr>
    <p:cSldViewPr snapToGrid="0">
      <p:cViewPr varScale="1">
        <p:scale>
          <a:sx n="74" d="100"/>
          <a:sy n="74" d="100"/>
        </p:scale>
        <p:origin x="-5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ảnh nen 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395"/>
            <a:ext cx="12192000" cy="81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7642" y="166985"/>
            <a:ext cx="10716716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TRƯỜNG TIỂU HỌC VÕ VĂN VÂN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1424879"/>
            <a:ext cx="11582400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TẬP HUẤN</a:t>
            </a:r>
          </a:p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PHÒNG CHỐNG DỊCH BỆNH VIÊM PHỔI CẤP</a:t>
            </a:r>
          </a:p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CHỦNG MỚI VIRUS CORONA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9756" y="5896630"/>
            <a:ext cx="82093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Ngày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07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tháng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02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năm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2020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98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Minh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77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32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675</TotalTime>
  <Words>1877</Words>
  <Application>Microsoft Office PowerPoint</Application>
  <PresentationFormat>Custom</PresentationFormat>
  <Paragraphs>205</Paragraphs>
  <Slides>36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Phòng bệnh nCoV trong trường học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Windows User</cp:lastModifiedBy>
  <cp:revision>56</cp:revision>
  <dcterms:created xsi:type="dcterms:W3CDTF">2020-02-04T16:09:43Z</dcterms:created>
  <dcterms:modified xsi:type="dcterms:W3CDTF">2020-02-07T04:26:00Z</dcterms:modified>
</cp:coreProperties>
</file>